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Red Hat Text" panose="020B0604020202020204" charset="0"/>
      <p:bold r:id="rId14"/>
    </p:embeddedFont>
    <p:embeddedFont>
      <p:font typeface="Roboto Light" panose="020B0604020202020204" charset="0"/>
      <p:bold r:id="rId1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11/21/2024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3204" y="2281833"/>
            <a:ext cx="4887873" cy="366593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2856190"/>
            <a:ext cx="5970151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Education Blog Website</a:t>
            </a:r>
            <a:endParaRPr lang="en-US" sz="4400" dirty="0"/>
          </a:p>
        </p:txBody>
      </p:sp>
      <p:sp>
        <p:nvSpPr>
          <p:cNvPr id="5" name="Text 1"/>
          <p:cNvSpPr/>
          <p:nvPr/>
        </p:nvSpPr>
        <p:spPr>
          <a:xfrm>
            <a:off x="837724" y="3919180"/>
            <a:ext cx="746855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Explore the features and team collaboration that power our dynamic education blog website.</a:t>
            </a:r>
            <a:endParaRPr lang="en-US" sz="1850" dirty="0"/>
          </a:p>
        </p:txBody>
      </p:sp>
      <p:sp>
        <p:nvSpPr>
          <p:cNvPr id="6" name="Shape 2"/>
          <p:cNvSpPr/>
          <p:nvPr/>
        </p:nvSpPr>
        <p:spPr>
          <a:xfrm>
            <a:off x="837724" y="497228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1340287" y="4954429"/>
            <a:ext cx="2586038" cy="4188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3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868811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Meet the Team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71117"/>
            <a:ext cx="280082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Sharjeel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762381"/>
            <a:ext cx="2800826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Interface Design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4171117"/>
            <a:ext cx="280082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Hannef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4762381"/>
            <a:ext cx="2800826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Create Post Feature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4171117"/>
            <a:ext cx="280082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Sanaullah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762381"/>
            <a:ext cx="2800826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Create Post Feature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4171117"/>
            <a:ext cx="280082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Hasnain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4762381"/>
            <a:ext cx="2800826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Add Comments Feature</a:t>
            </a:r>
            <a:endParaRPr lang="en-US" sz="185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543800"/>
            <a:ext cx="243840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2895" y="505460"/>
            <a:ext cx="6575425" cy="360870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4664035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Key Features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837724" y="5727025"/>
            <a:ext cx="4158734" cy="830580"/>
          </a:xfrm>
          <a:prstGeom prst="roundRect">
            <a:avLst>
              <a:gd name="adj" fmla="val 4323"/>
            </a:avLst>
          </a:prstGeom>
          <a:solidFill>
            <a:srgbClr val="F3E8E8"/>
          </a:solidFill>
        </p:spPr>
      </p:sp>
      <p:sp>
        <p:nvSpPr>
          <p:cNvPr id="6" name="Text 2"/>
          <p:cNvSpPr/>
          <p:nvPr/>
        </p:nvSpPr>
        <p:spPr>
          <a:xfrm>
            <a:off x="1077039" y="596634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Create Post</a:t>
            </a:r>
            <a:endParaRPr lang="en-US" sz="2200" dirty="0"/>
          </a:p>
        </p:txBody>
      </p:sp>
      <p:sp>
        <p:nvSpPr>
          <p:cNvPr id="7" name="Shape 3"/>
          <p:cNvSpPr/>
          <p:nvPr/>
        </p:nvSpPr>
        <p:spPr>
          <a:xfrm>
            <a:off x="5235773" y="5727025"/>
            <a:ext cx="4158734" cy="830580"/>
          </a:xfrm>
          <a:prstGeom prst="roundRect">
            <a:avLst>
              <a:gd name="adj" fmla="val 4323"/>
            </a:avLst>
          </a:prstGeom>
          <a:solidFill>
            <a:srgbClr val="F3E8E8"/>
          </a:solidFill>
        </p:spPr>
      </p:sp>
      <p:sp>
        <p:nvSpPr>
          <p:cNvPr id="8" name="Text 4"/>
          <p:cNvSpPr/>
          <p:nvPr/>
        </p:nvSpPr>
        <p:spPr>
          <a:xfrm>
            <a:off x="5475089" y="596634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Share Post</a:t>
            </a:r>
            <a:endParaRPr lang="en-US" sz="2200" dirty="0"/>
          </a:p>
        </p:txBody>
      </p:sp>
      <p:sp>
        <p:nvSpPr>
          <p:cNvPr id="9" name="Shape 5"/>
          <p:cNvSpPr/>
          <p:nvPr/>
        </p:nvSpPr>
        <p:spPr>
          <a:xfrm>
            <a:off x="9633823" y="5727025"/>
            <a:ext cx="4158734" cy="830580"/>
          </a:xfrm>
          <a:prstGeom prst="roundRect">
            <a:avLst>
              <a:gd name="adj" fmla="val 4323"/>
            </a:avLst>
          </a:prstGeom>
          <a:solidFill>
            <a:srgbClr val="F3E8E8"/>
          </a:solidFill>
        </p:spPr>
      </p:sp>
      <p:sp>
        <p:nvSpPr>
          <p:cNvPr id="10" name="Text 6"/>
          <p:cNvSpPr/>
          <p:nvPr/>
        </p:nvSpPr>
        <p:spPr>
          <a:xfrm>
            <a:off x="9873139" y="596634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Add Comments</a:t>
            </a:r>
            <a:endParaRPr lang="en-US" sz="22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75795" y="7543800"/>
            <a:ext cx="243840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8756" y="2266950"/>
            <a:ext cx="4936688" cy="36984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382" y="604480"/>
            <a:ext cx="5909667" cy="6466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Sharjeel: Interface Design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382" y="1580793"/>
            <a:ext cx="549593" cy="5495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382" y="2350175"/>
            <a:ext cx="2586276" cy="323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Responsive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69382" y="2805232"/>
            <a:ext cx="7605236" cy="3515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Tailored for desktop 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382" y="3816310"/>
            <a:ext cx="549593" cy="5495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382" y="4585692"/>
            <a:ext cx="2586276" cy="323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Visually Appealing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69382" y="5040749"/>
            <a:ext cx="7605236" cy="3515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Engaging and on-brand visuals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382" y="6051828"/>
            <a:ext cx="549593" cy="54959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382" y="6821210"/>
            <a:ext cx="2586276" cy="323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Intuitive UX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69382" y="7276267"/>
            <a:ext cx="7605236" cy="3515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Easy navigation and content access</a:t>
            </a:r>
            <a:endParaRPr lang="en-US" sz="17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92000" y="7543800"/>
            <a:ext cx="243840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837724" y="956191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Hannef &amp; Sanaullah: Create Post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1181457" y="2723198"/>
            <a:ext cx="30480" cy="4550212"/>
          </a:xfrm>
          <a:prstGeom prst="roundRect">
            <a:avLst>
              <a:gd name="adj" fmla="val 117806"/>
            </a:avLst>
          </a:prstGeom>
          <a:solidFill>
            <a:srgbClr val="D9CECE"/>
          </a:solidFill>
        </p:spPr>
      </p:sp>
      <p:sp>
        <p:nvSpPr>
          <p:cNvPr id="6" name="Shape 2"/>
          <p:cNvSpPr/>
          <p:nvPr/>
        </p:nvSpPr>
        <p:spPr>
          <a:xfrm>
            <a:off x="1435477" y="3246358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D9CECE"/>
          </a:solidFill>
        </p:spPr>
      </p:sp>
      <p:sp>
        <p:nvSpPr>
          <p:cNvPr id="7" name="Shape 3"/>
          <p:cNvSpPr/>
          <p:nvPr/>
        </p:nvSpPr>
        <p:spPr>
          <a:xfrm>
            <a:off x="927437" y="299239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</p:spPr>
      </p:sp>
      <p:sp>
        <p:nvSpPr>
          <p:cNvPr id="8" name="Text 4"/>
          <p:cNvSpPr/>
          <p:nvPr/>
        </p:nvSpPr>
        <p:spPr>
          <a:xfrm>
            <a:off x="1144726" y="3092648"/>
            <a:ext cx="103823" cy="3378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2513290" y="296251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Organize Content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2513290" y="3458051"/>
            <a:ext cx="5792986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Intuitive editor for structuring posts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1435477" y="4842867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D9CECE"/>
          </a:solidFill>
        </p:spPr>
      </p:sp>
      <p:sp>
        <p:nvSpPr>
          <p:cNvPr id="12" name="Shape 8"/>
          <p:cNvSpPr/>
          <p:nvPr/>
        </p:nvSpPr>
        <p:spPr>
          <a:xfrm>
            <a:off x="927437" y="458890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</p:spPr>
      </p:sp>
      <p:sp>
        <p:nvSpPr>
          <p:cNvPr id="13" name="Text 9"/>
          <p:cNvSpPr/>
          <p:nvPr/>
        </p:nvSpPr>
        <p:spPr>
          <a:xfrm>
            <a:off x="1104007" y="4689158"/>
            <a:ext cx="185261" cy="3378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0"/>
          <p:cNvSpPr/>
          <p:nvPr/>
        </p:nvSpPr>
        <p:spPr>
          <a:xfrm>
            <a:off x="2513290" y="455902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Media Integration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2513290" y="5054560"/>
            <a:ext cx="5792986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Seamlessly add your ideas in the post</a:t>
            </a:r>
            <a:endParaRPr lang="en-US" sz="1850" dirty="0"/>
          </a:p>
        </p:txBody>
      </p:sp>
      <p:sp>
        <p:nvSpPr>
          <p:cNvPr id="16" name="Shape 12"/>
          <p:cNvSpPr/>
          <p:nvPr/>
        </p:nvSpPr>
        <p:spPr>
          <a:xfrm>
            <a:off x="1435477" y="6439376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D9CECE"/>
          </a:solidFill>
        </p:spPr>
      </p:sp>
      <p:sp>
        <p:nvSpPr>
          <p:cNvPr id="17" name="Shape 13"/>
          <p:cNvSpPr/>
          <p:nvPr/>
        </p:nvSpPr>
        <p:spPr>
          <a:xfrm>
            <a:off x="927437" y="618541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</p:spPr>
      </p:sp>
      <p:sp>
        <p:nvSpPr>
          <p:cNvPr id="18" name="Text 14"/>
          <p:cNvSpPr/>
          <p:nvPr/>
        </p:nvSpPr>
        <p:spPr>
          <a:xfrm>
            <a:off x="1097578" y="6285667"/>
            <a:ext cx="198120" cy="3378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5"/>
          <p:cNvSpPr/>
          <p:nvPr/>
        </p:nvSpPr>
        <p:spPr>
          <a:xfrm>
            <a:off x="2513290" y="615553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Publish and Share</a:t>
            </a:r>
            <a:endParaRPr lang="en-US" sz="2200" dirty="0"/>
          </a:p>
        </p:txBody>
      </p:sp>
      <p:sp>
        <p:nvSpPr>
          <p:cNvPr id="20" name="Text 16"/>
          <p:cNvSpPr/>
          <p:nvPr/>
        </p:nvSpPr>
        <p:spPr>
          <a:xfrm>
            <a:off x="2513290" y="6651069"/>
            <a:ext cx="5792986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One-click publishing and social sharing</a:t>
            </a:r>
            <a:endParaRPr lang="en-US" sz="1850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543800"/>
            <a:ext cx="2438400" cy="685800"/>
          </a:xfrm>
          <a:prstGeom prst="rect">
            <a:avLst/>
          </a:prstGeom>
        </p:spPr>
      </p:pic>
      <p:pic>
        <p:nvPicPr>
          <p:cNvPr id="22" name="Image 0" descr="preencoded.png">
            <a:extLst>
              <a:ext uri="{FF2B5EF4-FFF2-40B4-BE49-F238E27FC236}">
                <a16:creationId xmlns:a16="http://schemas.microsoft.com/office/drawing/2014/main" id="{DD2FE9F2-576E-414C-A88F-355834CCA2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0580CE9-EFBB-4462-B7F5-4C69AD2874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0612" y="2912685"/>
            <a:ext cx="5361989" cy="24042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27428"/>
            <a:ext cx="7079099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Hasnain: Comments Feature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5191" y="2510195"/>
            <a:ext cx="1282422" cy="8305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30385" y="2774752"/>
            <a:ext cx="91916" cy="4786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4956929" y="2749510"/>
            <a:ext cx="2576512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Reader Engagement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777383" y="3355419"/>
            <a:ext cx="8955524" cy="15240"/>
          </a:xfrm>
          <a:prstGeom prst="roundRect">
            <a:avLst>
              <a:gd name="adj" fmla="val 235611"/>
            </a:avLst>
          </a:prstGeom>
          <a:solidFill>
            <a:srgbClr val="D9CECE"/>
          </a:solidFill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921" y="3400544"/>
            <a:ext cx="2564963" cy="8305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94428" y="3576518"/>
            <a:ext cx="163949" cy="4786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5598200" y="3639860"/>
            <a:ext cx="2745224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Encourage Discussion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418653" y="4245769"/>
            <a:ext cx="8314253" cy="15240"/>
          </a:xfrm>
          <a:prstGeom prst="roundRect">
            <a:avLst>
              <a:gd name="adj" fmla="val 235611"/>
            </a:avLst>
          </a:prstGeom>
          <a:solidFill>
            <a:srgbClr val="D9CECE"/>
          </a:solidFill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2650" y="4290893"/>
            <a:ext cx="3847505" cy="8305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88713" y="4466868"/>
            <a:ext cx="175379" cy="4786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8"/>
          <p:cNvSpPr/>
          <p:nvPr/>
        </p:nvSpPr>
        <p:spPr>
          <a:xfrm>
            <a:off x="6239470" y="4530209"/>
            <a:ext cx="2145030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Enable Feedback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059924" y="5136118"/>
            <a:ext cx="7672983" cy="15240"/>
          </a:xfrm>
          <a:prstGeom prst="roundRect">
            <a:avLst>
              <a:gd name="adj" fmla="val 235611"/>
            </a:avLst>
          </a:prstGeom>
          <a:solidFill>
            <a:srgbClr val="D9CECE"/>
          </a:solidFill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1379" y="5181243"/>
            <a:ext cx="5130046" cy="83058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83831" y="5357217"/>
            <a:ext cx="184904" cy="4786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4</a:t>
            </a:r>
            <a:endParaRPr lang="en-US" sz="2350" dirty="0"/>
          </a:p>
        </p:txBody>
      </p:sp>
      <p:sp>
        <p:nvSpPr>
          <p:cNvPr id="17" name="Text 11"/>
          <p:cNvSpPr/>
          <p:nvPr/>
        </p:nvSpPr>
        <p:spPr>
          <a:xfrm>
            <a:off x="6880741" y="5420558"/>
            <a:ext cx="2114431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Improve Content</a:t>
            </a:r>
            <a:endParaRPr lang="en-US" sz="2200" dirty="0"/>
          </a:p>
        </p:txBody>
      </p:sp>
      <p:sp>
        <p:nvSpPr>
          <p:cNvPr id="18" name="Shape 12"/>
          <p:cNvSpPr/>
          <p:nvPr/>
        </p:nvSpPr>
        <p:spPr>
          <a:xfrm>
            <a:off x="6701195" y="6026468"/>
            <a:ext cx="7031712" cy="15240"/>
          </a:xfrm>
          <a:prstGeom prst="roundRect">
            <a:avLst>
              <a:gd name="adj" fmla="val 235611"/>
            </a:avLst>
          </a:prstGeom>
          <a:solidFill>
            <a:srgbClr val="D9CECE"/>
          </a:solidFill>
        </p:spPr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109" y="6071592"/>
            <a:ext cx="6412587" cy="830580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3991094" y="6247567"/>
            <a:ext cx="170497" cy="4786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5</a:t>
            </a:r>
            <a:endParaRPr lang="en-US" sz="2350" dirty="0"/>
          </a:p>
        </p:txBody>
      </p:sp>
      <p:sp>
        <p:nvSpPr>
          <p:cNvPr id="21" name="Text 14"/>
          <p:cNvSpPr/>
          <p:nvPr/>
        </p:nvSpPr>
        <p:spPr>
          <a:xfrm>
            <a:off x="7522012" y="6310908"/>
            <a:ext cx="215574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Build Community</a:t>
            </a:r>
            <a:endParaRPr lang="en-US" sz="22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118340" y="7479665"/>
            <a:ext cx="243840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58522" y="659011"/>
            <a:ext cx="6301264" cy="4693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650"/>
              </a:lnSpc>
              <a:buNone/>
            </a:pPr>
            <a:r>
              <a:rPr lang="en-US" sz="2950" dirty="0">
                <a:solidFill>
                  <a:srgbClr val="1F1E1E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The Journey: A Collaborative Success</a:t>
            </a:r>
            <a:endParaRPr lang="en-US" sz="2950" dirty="0"/>
          </a:p>
        </p:txBody>
      </p:sp>
      <p:sp>
        <p:nvSpPr>
          <p:cNvPr id="4" name="Shape 1"/>
          <p:cNvSpPr/>
          <p:nvPr/>
        </p:nvSpPr>
        <p:spPr>
          <a:xfrm>
            <a:off x="4560570" y="1367671"/>
            <a:ext cx="22860" cy="6202799"/>
          </a:xfrm>
          <a:prstGeom prst="roundRect">
            <a:avLst>
              <a:gd name="adj" fmla="val 104716"/>
            </a:avLst>
          </a:prstGeom>
          <a:solidFill>
            <a:srgbClr val="D9CECE"/>
          </a:solidFill>
        </p:spPr>
      </p:sp>
      <p:sp>
        <p:nvSpPr>
          <p:cNvPr id="5" name="Shape 2"/>
          <p:cNvSpPr/>
          <p:nvPr/>
        </p:nvSpPr>
        <p:spPr>
          <a:xfrm>
            <a:off x="3856851" y="1715095"/>
            <a:ext cx="558522" cy="22860"/>
          </a:xfrm>
          <a:prstGeom prst="roundRect">
            <a:avLst>
              <a:gd name="adj" fmla="val 104716"/>
            </a:avLst>
          </a:prstGeom>
          <a:solidFill>
            <a:srgbClr val="D9CECE"/>
          </a:solidFill>
        </p:spPr>
      </p:sp>
      <p:sp>
        <p:nvSpPr>
          <p:cNvPr id="6" name="Shape 3"/>
          <p:cNvSpPr/>
          <p:nvPr/>
        </p:nvSpPr>
        <p:spPr>
          <a:xfrm>
            <a:off x="4392513" y="1547098"/>
            <a:ext cx="358973" cy="358973"/>
          </a:xfrm>
          <a:prstGeom prst="roundRect">
            <a:avLst>
              <a:gd name="adj" fmla="val 6668"/>
            </a:avLst>
          </a:prstGeom>
          <a:solidFill>
            <a:srgbClr val="F3E8E8"/>
          </a:solidFill>
        </p:spPr>
      </p:sp>
      <p:sp>
        <p:nvSpPr>
          <p:cNvPr id="7" name="Text 4"/>
          <p:cNvSpPr/>
          <p:nvPr/>
        </p:nvSpPr>
        <p:spPr>
          <a:xfrm>
            <a:off x="4537412" y="1613892"/>
            <a:ext cx="69175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816775" y="1527215"/>
            <a:ext cx="1877497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Initial Stages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558522" y="1857613"/>
            <a:ext cx="3135749" cy="15316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The team began by defining the project scope and objectives, ensuring everyone was aligned on the overall vision. Each member contributed their expertise to develop a comprehensive plan, outlining individual responsibilities and milestones.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4728627" y="2512933"/>
            <a:ext cx="558522" cy="22860"/>
          </a:xfrm>
          <a:prstGeom prst="roundRect">
            <a:avLst>
              <a:gd name="adj" fmla="val 104716"/>
            </a:avLst>
          </a:prstGeom>
          <a:solidFill>
            <a:srgbClr val="D9CECE"/>
          </a:solidFill>
        </p:spPr>
      </p:sp>
      <p:sp>
        <p:nvSpPr>
          <p:cNvPr id="11" name="Shape 8"/>
          <p:cNvSpPr/>
          <p:nvPr/>
        </p:nvSpPr>
        <p:spPr>
          <a:xfrm>
            <a:off x="4392513" y="2344936"/>
            <a:ext cx="358973" cy="358973"/>
          </a:xfrm>
          <a:prstGeom prst="roundRect">
            <a:avLst>
              <a:gd name="adj" fmla="val 6668"/>
            </a:avLst>
          </a:prstGeom>
          <a:solidFill>
            <a:srgbClr val="F3E8E8"/>
          </a:solidFill>
        </p:spPr>
      </p:sp>
      <p:sp>
        <p:nvSpPr>
          <p:cNvPr id="12" name="Text 9"/>
          <p:cNvSpPr/>
          <p:nvPr/>
        </p:nvSpPr>
        <p:spPr>
          <a:xfrm>
            <a:off x="4510266" y="2411730"/>
            <a:ext cx="123468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2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449729" y="2325052"/>
            <a:ext cx="1877497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Development Phase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5449729" y="2655451"/>
            <a:ext cx="3135749" cy="20421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During the development phase, consistent communication and collaboration were key. Regular meetings, progress updates, and feedback sessions facilitated a smooth workflow. The team effectively leveraged each member's strengths, addressing challenges collectively and ensuring the project stayed on track.</a:t>
            </a:r>
            <a:endParaRPr lang="en-US" sz="1250" dirty="0"/>
          </a:p>
        </p:txBody>
      </p:sp>
      <p:sp>
        <p:nvSpPr>
          <p:cNvPr id="15" name="Shape 12"/>
          <p:cNvSpPr/>
          <p:nvPr/>
        </p:nvSpPr>
        <p:spPr>
          <a:xfrm>
            <a:off x="3856851" y="4055745"/>
            <a:ext cx="558522" cy="22860"/>
          </a:xfrm>
          <a:prstGeom prst="roundRect">
            <a:avLst>
              <a:gd name="adj" fmla="val 104716"/>
            </a:avLst>
          </a:prstGeom>
          <a:solidFill>
            <a:srgbClr val="D9CECE"/>
          </a:solidFill>
        </p:spPr>
      </p:sp>
      <p:sp>
        <p:nvSpPr>
          <p:cNvPr id="16" name="Shape 13"/>
          <p:cNvSpPr/>
          <p:nvPr/>
        </p:nvSpPr>
        <p:spPr>
          <a:xfrm>
            <a:off x="4392513" y="3887748"/>
            <a:ext cx="358973" cy="358973"/>
          </a:xfrm>
          <a:prstGeom prst="roundRect">
            <a:avLst>
              <a:gd name="adj" fmla="val 6668"/>
            </a:avLst>
          </a:prstGeom>
          <a:solidFill>
            <a:srgbClr val="F3E8E8"/>
          </a:solidFill>
        </p:spPr>
      </p:sp>
      <p:sp>
        <p:nvSpPr>
          <p:cNvPr id="17" name="Text 14"/>
          <p:cNvSpPr/>
          <p:nvPr/>
        </p:nvSpPr>
        <p:spPr>
          <a:xfrm>
            <a:off x="4505980" y="3954542"/>
            <a:ext cx="132040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3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712119" y="3867864"/>
            <a:ext cx="1982153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Testing and Refinement</a:t>
            </a:r>
            <a:endParaRPr lang="en-US" sz="1450" dirty="0"/>
          </a:p>
        </p:txBody>
      </p:sp>
      <p:sp>
        <p:nvSpPr>
          <p:cNvPr id="19" name="Text 16"/>
          <p:cNvSpPr/>
          <p:nvPr/>
        </p:nvSpPr>
        <p:spPr>
          <a:xfrm>
            <a:off x="558522" y="4198263"/>
            <a:ext cx="3135749" cy="17868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Rigorous testing and refinement were integral to the journey. The team meticulously reviewed the project, identifying areas for improvement and implementing necessary adjustments. This iterative process ensured a high-quality outcome that met the initial objectives.</a:t>
            </a:r>
            <a:endParaRPr lang="en-US" sz="1250" dirty="0"/>
          </a:p>
        </p:txBody>
      </p:sp>
      <p:sp>
        <p:nvSpPr>
          <p:cNvPr id="20" name="Shape 17"/>
          <p:cNvSpPr/>
          <p:nvPr/>
        </p:nvSpPr>
        <p:spPr>
          <a:xfrm>
            <a:off x="4728627" y="5481399"/>
            <a:ext cx="558522" cy="22860"/>
          </a:xfrm>
          <a:prstGeom prst="roundRect">
            <a:avLst>
              <a:gd name="adj" fmla="val 104716"/>
            </a:avLst>
          </a:prstGeom>
          <a:solidFill>
            <a:srgbClr val="D9CECE"/>
          </a:solidFill>
        </p:spPr>
      </p:sp>
      <p:sp>
        <p:nvSpPr>
          <p:cNvPr id="21" name="Shape 18"/>
          <p:cNvSpPr/>
          <p:nvPr/>
        </p:nvSpPr>
        <p:spPr>
          <a:xfrm>
            <a:off x="4392513" y="5313402"/>
            <a:ext cx="358973" cy="358973"/>
          </a:xfrm>
          <a:prstGeom prst="roundRect">
            <a:avLst>
              <a:gd name="adj" fmla="val 6668"/>
            </a:avLst>
          </a:prstGeom>
          <a:solidFill>
            <a:srgbClr val="F3E8E8"/>
          </a:solidFill>
        </p:spPr>
      </p:sp>
      <p:sp>
        <p:nvSpPr>
          <p:cNvPr id="22" name="Text 19"/>
          <p:cNvSpPr/>
          <p:nvPr/>
        </p:nvSpPr>
        <p:spPr>
          <a:xfrm>
            <a:off x="4502408" y="5380196"/>
            <a:ext cx="139184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4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5449729" y="5293519"/>
            <a:ext cx="2606278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ed Hat Text" panose="02010303040201060303" pitchFamily="34" charset="0"/>
                <a:ea typeface="Red Hat Text" panose="02010303040201060303" pitchFamily="34" charset="-122"/>
                <a:cs typeface="Red Hat Text" panose="02010303040201060303" pitchFamily="34" charset="-120"/>
              </a:rPr>
              <a:t>Final Outcome and Celebration</a:t>
            </a:r>
            <a:endParaRPr lang="en-US" sz="1450" dirty="0"/>
          </a:p>
        </p:txBody>
      </p:sp>
      <p:sp>
        <p:nvSpPr>
          <p:cNvPr id="24" name="Text 21"/>
          <p:cNvSpPr/>
          <p:nvPr/>
        </p:nvSpPr>
        <p:spPr>
          <a:xfrm>
            <a:off x="5449729" y="5623917"/>
            <a:ext cx="3135749" cy="17868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anose="02000000000000000000" pitchFamily="34" charset="0"/>
                <a:ea typeface="Roboto Light" panose="02000000000000000000" pitchFamily="34" charset="-122"/>
                <a:cs typeface="Roboto Light" panose="02000000000000000000" pitchFamily="34" charset="-120"/>
              </a:rPr>
              <a:t>The collaborative efforts culminated in a successful project delivery. The team celebrated their achievements, acknowledging the contributions of each member. The shared journey fostered a sense of accomplishment and strengthened team cohesion.</a:t>
            </a:r>
            <a:endParaRPr lang="en-US" sz="125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7570470"/>
            <a:ext cx="243840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301</Words>
  <Application>Microsoft Office PowerPoint</Application>
  <PresentationFormat>Custom</PresentationFormat>
  <Paragraphs>63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Roboto Light</vt:lpstr>
      <vt:lpstr>Red Hat Text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OpsTegra</cp:lastModifiedBy>
  <cp:revision>9</cp:revision>
  <dcterms:created xsi:type="dcterms:W3CDTF">2024-11-20T21:16:00Z</dcterms:created>
  <dcterms:modified xsi:type="dcterms:W3CDTF">2024-11-21T01:54:22Z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A320E3CD9E504335ABD814F6AC6382EA_12</vt:lpwstr>
  </property>
  <property fmtid="{D5CDD505-2E9C-101B-9397-08002B2CF9AE}" pid="3" name="KSOProductBuildVer">
    <vt:lpwstr>1033-12.2.0.18911</vt:lpwstr>
  </property>
</Properties>
</file>